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79" r:id="rId23"/>
    <p:sldId id="280" r:id="rId24"/>
    <p:sldId id="277" r:id="rId25"/>
    <p:sldId id="276" r:id="rId26"/>
    <p:sldId id="278" r:id="rId27"/>
  </p:sldIdLst>
  <p:sldSz cx="9144000" cy="5143500" type="screen16x9"/>
  <p:notesSz cx="6858000" cy="9144000"/>
  <p:embeddedFontLst>
    <p:embeddedFont>
      <p:font typeface="Average" panose="020B0604020202020204" charset="0"/>
      <p:regular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Lato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Open Sans SemiBold" panose="020B0604020202020204" charset="0"/>
      <p:regular r:id="rId46"/>
      <p:bold r:id="rId47"/>
      <p:italic r:id="rId48"/>
      <p:boldItalic r:id="rId49"/>
    </p:embeddedFont>
    <p:embeddedFont>
      <p:font typeface="Oswald" panose="020B0604020202020204" charset="0"/>
      <p:regular r:id="rId50"/>
      <p:bold r:id="rId51"/>
    </p:embeddedFont>
    <p:embeddedFont>
      <p:font typeface="Playfair Display" panose="020B0604020202020204" charset="0"/>
      <p:regular r:id="rId52"/>
      <p:bold r:id="rId53"/>
      <p:italic r:id="rId54"/>
      <p:boldItalic r:id="rId55"/>
    </p:embeddedFont>
    <p:embeddedFont>
      <p:font typeface="Roboto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4643"/>
  </p:normalViewPr>
  <p:slideViewPr>
    <p:cSldViewPr snapToGrid="0">
      <p:cViewPr varScale="1">
        <p:scale>
          <a:sx n="89" d="100"/>
          <a:sy n="89" d="100"/>
        </p:scale>
        <p:origin x="6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113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Restaurant Consultancy Services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37824" y="0"/>
            <a:ext cx="4381500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2307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AF6F6-F0DA-9D4A-A658-FD20D912A847}"/>
              </a:ext>
            </a:extLst>
          </p:cNvPr>
          <p:cNvSpPr/>
          <p:nvPr/>
        </p:nvSpPr>
        <p:spPr>
          <a:xfrm>
            <a:off x="311699" y="896598"/>
            <a:ext cx="86179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●  Restaurant(</a:t>
            </a:r>
            <a:r>
              <a:rPr lang="en-US" b="1" u="sng" dirty="0" err="1"/>
              <a:t>resId</a:t>
            </a:r>
            <a:r>
              <a:rPr lang="en-US" dirty="0"/>
              <a:t>, </a:t>
            </a:r>
            <a:r>
              <a:rPr lang="en-US" dirty="0" err="1"/>
              <a:t>resName</a:t>
            </a:r>
            <a:r>
              <a:rPr lang="en-US" dirty="0"/>
              <a:t>, </a:t>
            </a:r>
            <a:r>
              <a:rPr lang="en-US" dirty="0" err="1"/>
              <a:t>resStreet</a:t>
            </a:r>
            <a:r>
              <a:rPr lang="en-US" dirty="0"/>
              <a:t>, </a:t>
            </a:r>
            <a:r>
              <a:rPr lang="en-US" dirty="0" err="1"/>
              <a:t>resCity</a:t>
            </a:r>
            <a:r>
              <a:rPr lang="en-US" dirty="0"/>
              <a:t>, </a:t>
            </a:r>
            <a:r>
              <a:rPr lang="en-US" dirty="0" err="1"/>
              <a:t>resState</a:t>
            </a:r>
            <a:r>
              <a:rPr lang="en-US" dirty="0"/>
              <a:t>, </a:t>
            </a:r>
            <a:r>
              <a:rPr lang="en-US" dirty="0" err="1"/>
              <a:t>resPostalCode</a:t>
            </a:r>
            <a:r>
              <a:rPr lang="en-US" dirty="0"/>
              <a:t>, </a:t>
            </a:r>
            <a:r>
              <a:rPr lang="en-US" dirty="0" err="1"/>
              <a:t>resPhoneNo</a:t>
            </a:r>
            <a:r>
              <a:rPr lang="en-US" dirty="0"/>
              <a:t>, </a:t>
            </a:r>
            <a:r>
              <a:rPr lang="en-US" dirty="0" err="1"/>
              <a:t>resLat</a:t>
            </a:r>
            <a:r>
              <a:rPr lang="en-US" dirty="0"/>
              <a:t>, resLong, </a:t>
            </a:r>
            <a:r>
              <a:rPr lang="en-US" dirty="0" err="1"/>
              <a:t>resStars</a:t>
            </a:r>
            <a:r>
              <a:rPr lang="en-US" dirty="0"/>
              <a:t>, </a:t>
            </a:r>
            <a:r>
              <a:rPr lang="en-US" dirty="0" err="1"/>
              <a:t>resRevCNT</a:t>
            </a:r>
            <a:r>
              <a:rPr lang="en-US" dirty="0"/>
              <a:t>, </a:t>
            </a:r>
            <a:r>
              <a:rPr lang="en-US" dirty="0" err="1"/>
              <a:t>resPrice</a:t>
            </a:r>
            <a:r>
              <a:rPr lang="en-US" dirty="0"/>
              <a:t>, </a:t>
            </a:r>
            <a:r>
              <a:rPr lang="en-US" dirty="0" err="1"/>
              <a:t>resTransactionType</a:t>
            </a:r>
            <a:r>
              <a:rPr lang="en-US" dirty="0"/>
              <a:t>, monStartTime, </a:t>
            </a:r>
            <a:r>
              <a:rPr lang="en-US" dirty="0" err="1"/>
              <a:t>monEndTime</a:t>
            </a:r>
            <a:r>
              <a:rPr lang="en-US" dirty="0"/>
              <a:t>, </a:t>
            </a:r>
            <a:r>
              <a:rPr lang="en-US" dirty="0" err="1"/>
              <a:t>tuesStartTime</a:t>
            </a:r>
            <a:r>
              <a:rPr lang="en-US" dirty="0"/>
              <a:t>, </a:t>
            </a:r>
            <a:r>
              <a:rPr lang="en-US" dirty="0" err="1"/>
              <a:t>tuesEndTime</a:t>
            </a:r>
            <a:r>
              <a:rPr lang="en-US" dirty="0"/>
              <a:t>, </a:t>
            </a:r>
            <a:r>
              <a:rPr lang="en-US" dirty="0" err="1"/>
              <a:t>wedStartTime</a:t>
            </a:r>
            <a:r>
              <a:rPr lang="en-US" dirty="0"/>
              <a:t>, </a:t>
            </a:r>
            <a:r>
              <a:rPr lang="en-US" dirty="0" err="1"/>
              <a:t>wedEndTime</a:t>
            </a:r>
            <a:r>
              <a:rPr lang="en-US" dirty="0"/>
              <a:t>, </a:t>
            </a:r>
            <a:r>
              <a:rPr lang="en-US" dirty="0" err="1"/>
              <a:t>thurStartTime</a:t>
            </a:r>
            <a:r>
              <a:rPr lang="en-US" dirty="0"/>
              <a:t>, </a:t>
            </a:r>
            <a:r>
              <a:rPr lang="en-US" dirty="0" err="1"/>
              <a:t>thurEndTime</a:t>
            </a:r>
            <a:r>
              <a:rPr lang="en-US" dirty="0"/>
              <a:t>, </a:t>
            </a:r>
            <a:r>
              <a:rPr lang="en-US" dirty="0" err="1"/>
              <a:t>friStartTime</a:t>
            </a:r>
            <a:r>
              <a:rPr lang="en-US" dirty="0"/>
              <a:t>, </a:t>
            </a:r>
            <a:r>
              <a:rPr lang="en-US" dirty="0" err="1"/>
              <a:t>friEndTime</a:t>
            </a:r>
            <a:r>
              <a:rPr lang="en-US" dirty="0"/>
              <a:t>, </a:t>
            </a:r>
            <a:r>
              <a:rPr lang="en-US" dirty="0" err="1"/>
              <a:t>satStartTime</a:t>
            </a:r>
            <a:r>
              <a:rPr lang="en-US" dirty="0"/>
              <a:t>, </a:t>
            </a:r>
            <a:r>
              <a:rPr lang="en-US" dirty="0" err="1"/>
              <a:t>satEndTime</a:t>
            </a:r>
            <a:r>
              <a:rPr lang="en-US" dirty="0"/>
              <a:t>, </a:t>
            </a:r>
            <a:r>
              <a:rPr lang="en-US" dirty="0" err="1"/>
              <a:t>sunStartTime</a:t>
            </a:r>
            <a:r>
              <a:rPr lang="en-US" dirty="0"/>
              <a:t>, </a:t>
            </a:r>
            <a:r>
              <a:rPr lang="en-US" dirty="0" err="1"/>
              <a:t>sunEndTime</a:t>
            </a:r>
            <a:r>
              <a:rPr lang="en-US" dirty="0"/>
              <a:t>, </a:t>
            </a:r>
            <a:r>
              <a:rPr lang="en-US" i="1" dirty="0" err="1"/>
              <a:t>stopId</a:t>
            </a:r>
            <a:r>
              <a:rPr lang="en-US" i="1" dirty="0"/>
              <a:t>, </a:t>
            </a:r>
            <a:r>
              <a:rPr lang="en-US" dirty="0" err="1"/>
              <a:t>walktimeToRes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Category(</a:t>
            </a:r>
            <a:r>
              <a:rPr lang="en-US" b="1" u="sng" dirty="0" err="1"/>
              <a:t>categoryId</a:t>
            </a:r>
            <a:r>
              <a:rPr lang="en-US" dirty="0"/>
              <a:t>, </a:t>
            </a:r>
            <a:r>
              <a:rPr lang="en-US" dirty="0" err="1"/>
              <a:t>categoryName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Customer</a:t>
            </a:r>
            <a:r>
              <a:rPr lang="en-US" b="1" dirty="0"/>
              <a:t>(</a:t>
            </a:r>
            <a:r>
              <a:rPr lang="en-US" b="1" u="sng" dirty="0" err="1"/>
              <a:t>cusId</a:t>
            </a:r>
            <a:r>
              <a:rPr lang="en-US" dirty="0"/>
              <a:t>, </a:t>
            </a:r>
            <a:r>
              <a:rPr lang="en-US" dirty="0" err="1"/>
              <a:t>cusName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Review(</a:t>
            </a:r>
            <a:r>
              <a:rPr lang="en-US" b="1" u="sng" dirty="0" err="1"/>
              <a:t>revId</a:t>
            </a:r>
            <a:r>
              <a:rPr lang="en-US" dirty="0"/>
              <a:t>, </a:t>
            </a:r>
            <a:r>
              <a:rPr lang="en-US" dirty="0" err="1"/>
              <a:t>revRating</a:t>
            </a:r>
            <a:r>
              <a:rPr lang="en-US" dirty="0"/>
              <a:t>, </a:t>
            </a:r>
            <a:r>
              <a:rPr lang="en-US" dirty="0" err="1"/>
              <a:t>revDate</a:t>
            </a:r>
            <a:r>
              <a:rPr lang="en-US" dirty="0"/>
              <a:t>, </a:t>
            </a:r>
            <a:r>
              <a:rPr lang="en-US" dirty="0" err="1"/>
              <a:t>revText</a:t>
            </a:r>
            <a:r>
              <a:rPr lang="en-US" dirty="0"/>
              <a:t>, </a:t>
            </a:r>
            <a:r>
              <a:rPr lang="en-US" i="1" dirty="0" err="1"/>
              <a:t>cusId</a:t>
            </a:r>
            <a:r>
              <a:rPr lang="en-US" dirty="0"/>
              <a:t>, </a:t>
            </a:r>
            <a:r>
              <a:rPr lang="en-US" i="1" dirty="0" err="1"/>
              <a:t>resId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Shuttle(</a:t>
            </a:r>
            <a:r>
              <a:rPr lang="en-US" b="1" u="sng" dirty="0" err="1"/>
              <a:t>busId</a:t>
            </a:r>
            <a:r>
              <a:rPr lang="en-US" dirty="0"/>
              <a:t>, </a:t>
            </a:r>
            <a:r>
              <a:rPr lang="en-US" dirty="0" err="1"/>
              <a:t>busNo</a:t>
            </a:r>
            <a:r>
              <a:rPr lang="en-US" dirty="0"/>
              <a:t>, </a:t>
            </a:r>
            <a:r>
              <a:rPr lang="en-US" dirty="0" err="1"/>
              <a:t>busName</a:t>
            </a:r>
            <a:r>
              <a:rPr lang="en-US" dirty="0"/>
              <a:t>, </a:t>
            </a:r>
            <a:r>
              <a:rPr lang="en-US" dirty="0" err="1"/>
              <a:t>busFinalDest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Stop(</a:t>
            </a:r>
            <a:r>
              <a:rPr lang="en-US" b="1" u="sng" dirty="0" err="1"/>
              <a:t>stopId</a:t>
            </a:r>
            <a:r>
              <a:rPr lang="en-US" dirty="0"/>
              <a:t>, stopName, </a:t>
            </a:r>
            <a:r>
              <a:rPr lang="en-US" dirty="0" err="1"/>
              <a:t>stopLat</a:t>
            </a:r>
            <a:r>
              <a:rPr lang="en-US" dirty="0"/>
              <a:t>, </a:t>
            </a:r>
            <a:r>
              <a:rPr lang="en-US" dirty="0" err="1"/>
              <a:t>stopLong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Belong(</a:t>
            </a:r>
            <a:r>
              <a:rPr lang="en-US" b="1" i="1" u="sng" dirty="0" err="1"/>
              <a:t>resId</a:t>
            </a:r>
            <a:r>
              <a:rPr lang="en-US" dirty="0"/>
              <a:t>, </a:t>
            </a:r>
            <a:r>
              <a:rPr lang="en-US" b="1" i="1" u="sng" dirty="0" err="1"/>
              <a:t>categoryId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Have(</a:t>
            </a:r>
            <a:r>
              <a:rPr lang="en-US" b="1" i="1" u="sng" dirty="0" err="1"/>
              <a:t>busId</a:t>
            </a:r>
            <a:r>
              <a:rPr lang="en-US" dirty="0"/>
              <a:t>, </a:t>
            </a:r>
            <a:r>
              <a:rPr lang="en-US" b="1" i="1" u="sng" dirty="0" err="1"/>
              <a:t>stopId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Physical Database Design (Belong Table)</a:t>
            </a:r>
            <a:endParaRPr sz="3000"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6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853678" y="2351425"/>
            <a:ext cx="7436643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WHERE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 to open restaurant that is easily accessible by UMD students?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Which </a:t>
            </a: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RESTAURANT THEME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50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/>
        </p:nvSpPr>
        <p:spPr>
          <a:xfrm>
            <a:off x="7115990" y="1187939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71586" y="650782"/>
            <a:ext cx="2500437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(By ease of reach for UMD students)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2B265-2D63-4F62-ABC7-BC54F1B5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3" y="735378"/>
            <a:ext cx="6465093" cy="34908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4" y="2913670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7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Determine Restaurant Theme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075" y="1055388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X-Axis : Avg. Price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US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Low : Affordable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Y-Axis : Avg. Rating 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200" i="1" dirty="0">
                <a:latin typeface="Open Sans SemiBold"/>
                <a:ea typeface="Open Sans SemiBold"/>
                <a:cs typeface="Open Sans SemiBold"/>
                <a:sym typeface="Open Sans SemiBold"/>
              </a:rPr>
              <a:t>High : Well-received</a:t>
            </a:r>
            <a:endParaRPr sz="1200" i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>
              <a:buSzPts val="1400"/>
            </a:pPr>
            <a:r>
              <a:rPr lang="en-GB" dirty="0" err="1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Color</a:t>
            </a: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: Avg. Review count</a:t>
            </a:r>
          </a:p>
          <a:p>
            <a:pPr marL="139700">
              <a:buSzPts val="1400"/>
            </a:pPr>
            <a:r>
              <a:rPr lang="en-GB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High : Well-known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707889" y="414338"/>
            <a:ext cx="4707074" cy="596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Filter for 10 recommended cities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269525" y="667563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 and affordable</a:t>
            </a:r>
            <a:endParaRPr b="1" dirty="0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0"/>
          <p:cNvGrpSpPr/>
          <p:nvPr/>
        </p:nvGrpSpPr>
        <p:grpSpPr>
          <a:xfrm rot="2700000">
            <a:off x="701432" y="1992266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dirty="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flipV="1">
            <a:off x="3179789" y="2109360"/>
            <a:ext cx="1956435" cy="825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9789" y="2934527"/>
            <a:ext cx="1962283" cy="8876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 rot="20162808">
            <a:off x="3459329" y="2109446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 rot="1377643">
            <a:off x="3686977" y="3470254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924025" y="1933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97CB0-3880-4B76-8C22-31AA798E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835" y="65526"/>
            <a:ext cx="4323140" cy="5077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4E17A-4D9D-44B7-B2E9-1CE45EE16676}"/>
              </a:ext>
            </a:extLst>
          </p:cNvPr>
          <p:cNvSpPr txBox="1"/>
          <p:nvPr/>
        </p:nvSpPr>
        <p:spPr>
          <a:xfrm>
            <a:off x="0" y="2580126"/>
            <a:ext cx="312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City Wise Top 3 Restaurant Themes</a:t>
            </a:r>
            <a:endParaRPr lang="en-IN"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853678" y="2351425"/>
            <a:ext cx="7436643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WHERE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 to open restaurant that is easily accessible by UMD students?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Which </a:t>
            </a: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RESTAURANT THEME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823417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Result 1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B281A-1DF7-4BA7-9B28-F80E17253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4"/>
          <a:stretch/>
        </p:blipFill>
        <p:spPr>
          <a:xfrm>
            <a:off x="0" y="633841"/>
            <a:ext cx="8165854" cy="437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1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6126-A6F8-4B5D-9629-D8920135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01" y="122296"/>
            <a:ext cx="8520600" cy="572700"/>
          </a:xfrm>
        </p:spPr>
        <p:txBody>
          <a:bodyPr/>
          <a:lstStyle/>
          <a:p>
            <a:r>
              <a:rPr lang="en-US" dirty="0"/>
              <a:t>Result2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27BCD-635E-49FE-A117-4E32522CE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A2771-5807-4484-9005-F8395626A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89"/>
          <a:stretch/>
        </p:blipFill>
        <p:spPr>
          <a:xfrm>
            <a:off x="541020" y="710143"/>
            <a:ext cx="8243271" cy="44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68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75" y="454838"/>
            <a:ext cx="4533951" cy="423382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700" y="1143000"/>
            <a:ext cx="41019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Complete interactive website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Help label categories better and reflect restaurant rating better (using sentiment analysis, machine learning, clustering).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72150" y="1504950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</a:t>
            </a:r>
            <a:r>
              <a:rPr lang="en-GB" dirty="0" err="1">
                <a:latin typeface="Open Sans"/>
                <a:ea typeface="Open Sans"/>
                <a:cs typeface="Open Sans"/>
                <a:sym typeface="Open Sans"/>
              </a:rPr>
              <a:t>Minking</a:t>
            </a: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 Hu.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72150" y="2466975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857875" y="3984625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 for UMD students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nor too deserted with neighbouring restaurants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</a:t>
            </a:r>
            <a:r>
              <a:rPr lang="en-GB" sz="1800" dirty="0" err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Eg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Breweries, bars, Vegan </a:t>
            </a:r>
            <a:r>
              <a:rPr lang="en-GB" sz="1800" dirty="0" err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Food,etc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lang="en-IN"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Extra Functionality 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5" y="1359425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03300" y="25015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38" y="19325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75" y="2523475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(our github link) 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21075" y="4120775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24"/>
          <p:cNvSpPr txBox="1"/>
          <p:nvPr/>
        </p:nvSpPr>
        <p:spPr>
          <a:xfrm>
            <a:off x="5360225" y="3884325"/>
            <a:ext cx="39621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Obtained up to 250,000 restaurants/day + all shuttle schedules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5" y="2879625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1275" y="20278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8025025" y="1549900"/>
            <a:ext cx="963900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stCxn id="285" idx="2"/>
            <a:endCxn id="287" idx="0"/>
          </p:cNvCxnSpPr>
          <p:nvPr/>
        </p:nvCxnSpPr>
        <p:spPr>
          <a:xfrm flipH="1">
            <a:off x="6897475" y="1964200"/>
            <a:ext cx="1609500" cy="132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 dirty="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its nearest stop(lat2, long2), calculate 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he distance between them.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908</Words>
  <Application>Microsoft Office PowerPoint</Application>
  <PresentationFormat>On-screen Show (16:9)</PresentationFormat>
  <Paragraphs>185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Open Sans SemiBold</vt:lpstr>
      <vt:lpstr>Playfair Display</vt:lpstr>
      <vt:lpstr>Lato</vt:lpstr>
      <vt:lpstr>Oswald</vt:lpstr>
      <vt:lpstr>Arial</vt:lpstr>
      <vt:lpstr>Average</vt:lpstr>
      <vt:lpstr>Montserrat</vt:lpstr>
      <vt:lpstr>Comic Sans MS</vt:lpstr>
      <vt:lpstr>Open Sans</vt:lpstr>
      <vt:lpstr>Roboto</vt:lpstr>
      <vt:lpstr>Courier New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 (Belong Table)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</vt:lpstr>
      <vt:lpstr>Filter for 10 recommended cities</vt:lpstr>
      <vt:lpstr>IF Open at College Park</vt:lpstr>
      <vt:lpstr>Results</vt:lpstr>
      <vt:lpstr>An Entrepreneur Dilemma</vt:lpstr>
      <vt:lpstr>Result 1</vt:lpstr>
      <vt:lpstr>Result2</vt:lpstr>
      <vt:lpstr>Future Plans</vt:lpstr>
      <vt:lpstr>Review Text Sentiment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Aishwarya Bhangale</cp:lastModifiedBy>
  <cp:revision>12</cp:revision>
  <dcterms:modified xsi:type="dcterms:W3CDTF">2020-12-18T15:53:32Z</dcterms:modified>
</cp:coreProperties>
</file>